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4" r:id="rId7"/>
    <p:sldId id="260" r:id="rId8"/>
    <p:sldId id="275" r:id="rId9"/>
    <p:sldId id="262" r:id="rId10"/>
    <p:sldId id="263" r:id="rId11"/>
    <p:sldId id="264" r:id="rId12"/>
    <p:sldId id="265" r:id="rId13"/>
    <p:sldId id="266" r:id="rId14"/>
    <p:sldId id="267" r:id="rId15"/>
    <p:sldId id="276" r:id="rId16"/>
    <p:sldId id="277" r:id="rId17"/>
    <p:sldId id="270" r:id="rId18"/>
    <p:sldId id="271" r:id="rId19"/>
    <p:sldId id="272" r:id="rId20"/>
    <p:sldId id="279" r:id="rId21"/>
    <p:sldId id="280" r:id="rId22"/>
    <p:sldId id="281" r:id="rId23"/>
    <p:sldId id="282" r:id="rId24"/>
    <p:sldId id="273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D533-F151-5C39-D6CF-F5853FF47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8E281-305A-8924-6B6E-8AF33400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8CABA-2928-8538-A7C3-C94E3B09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DD45-EA4E-0281-561A-37285764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AA01C-AD04-E93B-449E-5E3D3432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7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3C9F-8578-4556-0B23-D9A4A06D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4BDBC-2F34-F2F6-C9D3-3C0152357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729F-8192-4C25-F73C-226D346E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E9601-FC2A-EDEA-53BC-ED79292C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8E5E1-FC75-2294-05BD-0BB69C54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3675A5-2503-716C-5D8F-6C0007B1D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0687E-1949-B5A8-8A20-6B935DFA9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F6B7-D76B-33AB-404A-DB0139AD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8C6F0-1402-75F9-703F-496E2BC2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52BB0-0471-6396-0192-0B228E80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7601-182B-8047-040F-50AD4321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88A6-A534-D6DC-D372-B4705AFF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429D9-C005-CEB0-72D9-414B53D3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7EA42-8A06-21F6-A842-EF010304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312B-96D0-68E3-D680-DBE415F8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54A9-DCA2-7CD0-D0FA-5F73B1E8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648CF-436E-80BD-5D1A-1917C37BC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3179-2D2D-DA0C-A916-3AA86BBB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166EB-B22D-6E6B-A0FA-0130BB2E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22E0-BB79-98D2-8F5E-7067634D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E648-644E-C520-E957-AD98A2DC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AE16-290C-454D-6058-FCA5FA1AB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4093-7F20-D8B0-EE03-F9654DE3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C5A50-A271-93EA-0787-394160A4E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9BB48-CB76-CED8-AF9B-4E7146AE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9A788-4826-7881-89AC-83A54B03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210B-CA7C-1BE2-4F1B-98A90CB8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76B59-BA0A-B91D-FD26-C070C548C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B4613-5B37-B29A-526D-EB8E711B9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FD798-BE84-706A-B534-18808FAF9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D4C818-0F45-18F5-F1E5-D0C4A8B5B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1DF0A-0298-AA87-060D-6B07018F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6DC97-483A-CD32-2F8A-F9D627C48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83705-601F-BC42-51FD-3B415FD4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7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6AD0-F3F8-6AFB-FEE9-3562E4F4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8BE80-5753-7B28-6FB2-87778CC6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3364A-D814-4912-90D9-0EC924EA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41456-E89E-D80B-C425-FACD2D9D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2D7CB-D4E1-C023-F7DD-D6A041BD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F71FA-AA2D-68EE-8E79-EB2CC3BC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3940-A164-8768-2544-7F1E314F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3F2F-3016-848A-DDA1-FD588DC8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8A6E-256B-7211-443B-71AE48F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8D932-0946-7005-F839-8AEA3BAAE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B4624-CF58-C700-0550-ABA28706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D593F-0F1E-75D7-1883-2004CF89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5A277-6EA9-DB36-9E2E-482E7169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F544-A9F7-E70B-99C1-02E05F93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6BF4F-9EF0-CE1A-FA6E-C53383A5E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83EF3-3BC7-41EB-0020-E581A1586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F4902-A63E-14D3-991C-E5072D93F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36878-DBD6-1E2C-47A6-FAF2100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96A95-1B8C-5087-5208-F53DB4F3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8E7F6-315D-E861-F60F-DE3DE5B8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A1C75-5EA2-08D9-13EC-6807F8E5E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1AB27-D889-CCB9-AFB1-D132BDC51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FEB1-5333-4288-B1F1-A38A9C3A996F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C1AB0-53C8-BEF8-49B2-D4B61AC10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C1BA2-30C5-F19B-7D35-9973DB47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F5FA9-50F1-4A30-BA45-8526C3491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84C486-35AF-35D7-F7A1-EBBDF88A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3A417-8868-9976-9A26-9E3EE13D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4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69DF4-1287-EDC0-E8D8-998910F8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7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C32525-A5AE-B588-0D7A-3C177CF6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4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A96F5-B0E9-1AA3-17F8-E8383984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3A86F-857C-9325-CBCD-B45C3A3C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2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213D7-432A-2BC4-A7D6-38F1ED1C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FD61F-9918-3A2C-7047-C1A91752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69503-9EDD-9BDC-2183-C2FCF48E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84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50075-E469-BA42-A804-2D7FEAFC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FE0F5-4291-5E7F-A0B9-42F64E4A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CBD213-C275-69FC-FC9A-78F9201B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43839-DB2F-43AF-E3E3-16E32B3D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00AA3-D85B-A850-D2B1-AD45AE73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23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7B94B-F81B-DCDD-9758-73607094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02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7D13F-011E-F4BC-9AA8-A97338C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C5356-BD52-809E-6994-DF2472EB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8" y="147485"/>
            <a:ext cx="11800152" cy="65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65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0B10C-E095-3916-402B-47ED5A34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7B4DC-47DE-5069-B23B-BB6A6F86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101FB-5BA1-B173-C8CF-0CD3861A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9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765D2-02DD-347F-AB50-DD9B8640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2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3B43A-8BE1-EE8E-AC7E-AD435F8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6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A9791-34F5-B6A6-2B36-80EC7528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8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6B7DB-C2FA-1CD1-B7F8-0B8293D4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A5A3C-DAC1-0D22-1A33-A1BE850E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Shraddha Jaiswal</dc:creator>
  <cp:lastModifiedBy>Shraddha Jaiswal</cp:lastModifiedBy>
  <cp:revision>5</cp:revision>
  <dcterms:created xsi:type="dcterms:W3CDTF">2023-10-30T01:22:26Z</dcterms:created>
  <dcterms:modified xsi:type="dcterms:W3CDTF">2023-10-30T03:59:28Z</dcterms:modified>
</cp:coreProperties>
</file>